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4"/>
  </p:normalViewPr>
  <p:slideViewPr>
    <p:cSldViewPr>
      <p:cViewPr varScale="1">
        <p:scale>
          <a:sx n="108" d="100"/>
          <a:sy n="108" d="100"/>
        </p:scale>
        <p:origin x="1760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image1.jpg>
</file>

<file path=ppt/media/image2.jpg>
</file>

<file path=ppt/media/image3.jpg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41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8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74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8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16778"/>
            <a:ext cx="9144000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7544" y="2276872"/>
            <a:ext cx="8229600" cy="3600400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1124744"/>
          </a:xfrm>
          <a:prstGeom prst="rect">
            <a:avLst/>
          </a:prstGeom>
          <a:solidFill>
            <a:schemeClr val="accent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015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1069514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123728" y="1268760"/>
            <a:ext cx="6563072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2134072" y="1844824"/>
            <a:ext cx="6563072" cy="4147865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6818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8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86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3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790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11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9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338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l" defTabSz="914400" rtl="0" eaLnBrk="1" latinLnBrk="1" hangingPunct="1">
        <a:spcBef>
          <a:spcPct val="0"/>
        </a:spcBef>
        <a:buNone/>
        <a:defRPr sz="4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CD61-643D-44A5-A450-3A42A50CBC1E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0832-F084-422D-97D1-AF848F4F2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57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free-powerpoint-templates-design.com/free-powerpoint-templates-design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644008" y="332656"/>
            <a:ext cx="4499992" cy="2708224"/>
          </a:xfrm>
          <a:custGeom>
            <a:avLst/>
            <a:gdLst/>
            <a:ahLst/>
            <a:cxnLst/>
            <a:rect l="l" t="t" r="r" b="b"/>
            <a:pathLst>
              <a:path w="4499992" h="2708224">
                <a:moveTo>
                  <a:pt x="134842" y="0"/>
                </a:moveTo>
                <a:lnTo>
                  <a:pt x="4499992" y="0"/>
                </a:lnTo>
                <a:lnTo>
                  <a:pt x="4499992" y="2708224"/>
                </a:lnTo>
                <a:lnTo>
                  <a:pt x="134842" y="2708224"/>
                </a:lnTo>
                <a:cubicBezTo>
                  <a:pt x="60371" y="2708224"/>
                  <a:pt x="0" y="2647853"/>
                  <a:pt x="0" y="2573382"/>
                </a:cubicBezTo>
                <a:lnTo>
                  <a:pt x="0" y="134842"/>
                </a:lnTo>
                <a:cubicBezTo>
                  <a:pt x="0" y="60371"/>
                  <a:pt x="60371" y="0"/>
                  <a:pt x="134842" y="0"/>
                </a:cubicBezTo>
                <a:close/>
              </a:path>
            </a:pathLst>
          </a:custGeom>
          <a:solidFill>
            <a:schemeClr val="accent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hlinkClick r:id="rId2"/>
          </p:cNvPr>
          <p:cNvSpPr txBox="1"/>
          <p:nvPr/>
        </p:nvSpPr>
        <p:spPr>
          <a:xfrm>
            <a:off x="0" y="6597932"/>
            <a:ext cx="9144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ALLPPT.com _ Free PowerPoint Templates, Diagrams and Charts</a:t>
            </a:r>
            <a:endParaRPr lang="ko-KR" altLang="en-US" sz="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4031940" y="2420888"/>
            <a:ext cx="1224136" cy="122413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47506" y="2241789"/>
            <a:ext cx="42449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BRANDON GLANDT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ROYAL CARIBBEAN INTERNATIONAL</a:t>
            </a: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4647506" y="451513"/>
            <a:ext cx="4244974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bg1"/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CSCI 2270 – DATA STRUCTURES FINAL PROJECT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4146063" y="2918503"/>
            <a:ext cx="995917" cy="244755"/>
            <a:chOff x="3275856" y="1242391"/>
            <a:chExt cx="1656184" cy="407020"/>
          </a:xfrm>
        </p:grpSpPr>
        <p:sp>
          <p:nvSpPr>
            <p:cNvPr id="18" name="Rounded Rectangle 17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9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41221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83551" y="343486"/>
            <a:ext cx="8579094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4554" y="466578"/>
            <a:ext cx="8354891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>
              <a:lnSpc>
                <a:spcPct val="90000"/>
              </a:lnSpc>
            </a:pPr>
            <a:r>
              <a:rPr lang="en-US" altLang="ko-KR" sz="4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Royal Caribbean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57350" y="1448631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Content Placeholder 11">
            <a:extLst>
              <a:ext uri="{FF2B5EF4-FFF2-40B4-BE49-F238E27FC236}">
                <a16:creationId xmlns:a16="http://schemas.microsoft.com/office/drawing/2014/main" id="{F5C0D110-8F07-BF45-B4AA-968C804C69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030" y="2681904"/>
            <a:ext cx="8622615" cy="365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763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SHIPS.TXT FILE</a:t>
            </a:r>
            <a:endParaRPr lang="ko-KR" alt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idx="10"/>
          </p:nvPr>
        </p:nvSpPr>
        <p:spPr>
          <a:xfrm>
            <a:off x="2100300" y="1268760"/>
            <a:ext cx="6563072" cy="4147865"/>
          </a:xfrm>
        </p:spPr>
        <p:txBody>
          <a:bodyPr/>
          <a:lstStyle/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1990 Empress 1840 Cuba 6 471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1992 Majesty 2767 Cuba 4 354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1996 Grandeur 2440 Bermuda 9 612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1997 Rhapsody 2416 Europe 7 712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1997 Enchantment 2730 Caribbean 4 233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1998 Vision 2514 Europe 13 786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1999 Voyager 3840 Asia 7 781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2000 Explorer 3840 Europe 8 1262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2001 Adventure 3807 Canada 10 642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2001 Radiance 2466 Alaska 4 474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2002 Brilliance 2543 Europe 10 1262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2002 Navigator 3990 Bahamas 3 254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2003 Serenade 2476 Bermuda 5 424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2003 Mariner 3807 Bahamas 4 308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2004 Jewel 2502 Europe 7 1059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2006 Freedom 4515 Caribbean 7 511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2007 Liberty 4960 Caribbean 7 472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2008 Independence 4375 Europe 12 1532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2009 Oasis 6360 Europe 7 1042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2010 Allure 6410 Caribbean 7 691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2014 Quantum 4905 Asia 4 814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2015 Anthem 4905 Bermuda 5 534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2016 Ovation 4905 Australia 19 2818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2016 Harmony 6410 Caribbean 7 791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2018 Symphony 6680 Bahamas 4 658</a:t>
            </a:r>
          </a:p>
          <a:p>
            <a:r>
              <a:rPr lang="en-US" altLang="ko-KR" sz="1000" dirty="0">
                <a:latin typeface="Arial" pitchFamily="34" charset="0"/>
                <a:cs typeface="Arial" pitchFamily="34" charset="0"/>
              </a:rPr>
              <a:t>2019 Spectrum 4200 Asia 8 872</a:t>
            </a:r>
            <a:endParaRPr lang="ko-KR" altLang="en-US" sz="10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674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FC107-72C0-AA42-9220-0D3FE25C4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Can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E12B6-5954-234D-9129-C7112C45B1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C2CB93-9D6E-5545-9ECE-54B2684B899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user can select which cruises they like, allowing them to pick their dream cruise!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Add: The user can take a look at the text file that is on the previous slide and choose a few cruises they think they would like and add them to the tree!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Find: Once the user selects a few cruises of their choice, they can they find out more                information about that cruise including: year the ship was built, the name of the ship, the ship’s capacity, the destination, the length of the cruise and the price of the cruise.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Delete: If the user wants to narrow down their options, they then can delete them if they think   they are too expensive or want a larger ship!</a:t>
            </a:r>
          </a:p>
        </p:txBody>
      </p:sp>
    </p:spTree>
    <p:extLst>
      <p:ext uri="{BB962C8B-B14F-4D97-AF65-F5344CB8AC3E}">
        <p14:creationId xmlns:p14="http://schemas.microsoft.com/office/powerpoint/2010/main" val="3730725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D6D68-9597-6D4E-BA8A-964E3DEEC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 Voyage!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0471E-F3D0-A042-B4DC-F429494AB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ECB3B8-5764-924D-BC40-466AEAE30B5C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242792" y="1700808"/>
            <a:ext cx="8658415" cy="460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615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331</Words>
  <Application>Microsoft Macintosh PowerPoint</Application>
  <PresentationFormat>On-screen Show (4:3)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Calibri</vt:lpstr>
      <vt:lpstr>Office Theme</vt:lpstr>
      <vt:lpstr>Custom Design</vt:lpstr>
      <vt:lpstr>PowerPoint Presentation</vt:lpstr>
      <vt:lpstr>Royal Caribbean</vt:lpstr>
      <vt:lpstr>SHIPS.TXT FILE</vt:lpstr>
      <vt:lpstr>What We Can Do</vt:lpstr>
      <vt:lpstr>Bon Voyage!</vt:lpstr>
    </vt:vector>
  </TitlesOfParts>
  <Company>Microsoft Corporation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Brandon Glandt</cp:lastModifiedBy>
  <cp:revision>37</cp:revision>
  <dcterms:created xsi:type="dcterms:W3CDTF">2014-04-01T16:35:38Z</dcterms:created>
  <dcterms:modified xsi:type="dcterms:W3CDTF">2018-12-13T08:58:42Z</dcterms:modified>
</cp:coreProperties>
</file>

<file path=docProps/thumbnail.jpeg>
</file>